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7" r:id="rId2"/>
    <p:sldId id="258" r:id="rId3"/>
    <p:sldId id="260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8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0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B3238-E255-4FFE-A603-97D54D02D9FE}" type="datetimeFigureOut">
              <a:rPr lang="ko-KR" altLang="en-US" smtClean="0"/>
              <a:t>2014-08-09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A7336-1753-42FF-BB87-3CA8C908D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484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END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A7336-1753-42FF-BB87-3CA8C908DA3A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003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D0B1-E61B-42D4-8A3A-0C57C8C174DD}" type="datetimeFigureOut">
              <a:rPr lang="ko-KR" altLang="en-US" smtClean="0"/>
              <a:t>2014-08-09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3B61-54FF-4C0D-BF58-FFE8F44849D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D0B1-E61B-42D4-8A3A-0C57C8C174DD}" type="datetimeFigureOut">
              <a:rPr lang="ko-KR" altLang="en-US" smtClean="0"/>
              <a:t>2014-08-09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3B61-54FF-4C0D-BF58-FFE8F44849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D0B1-E61B-42D4-8A3A-0C57C8C174DD}" type="datetimeFigureOut">
              <a:rPr lang="ko-KR" altLang="en-US" smtClean="0"/>
              <a:t>2014-08-09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3B61-54FF-4C0D-BF58-FFE8F44849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D0B1-E61B-42D4-8A3A-0C57C8C174DD}" type="datetimeFigureOut">
              <a:rPr lang="ko-KR" altLang="en-US" smtClean="0"/>
              <a:t>2014-08-09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3B61-54FF-4C0D-BF58-FFE8F44849D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D0B1-E61B-42D4-8A3A-0C57C8C174DD}" type="datetimeFigureOut">
              <a:rPr lang="ko-KR" altLang="en-US" smtClean="0"/>
              <a:t>2014-08-09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3B61-54FF-4C0D-BF58-FFE8F44849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D0B1-E61B-42D4-8A3A-0C57C8C174DD}" type="datetimeFigureOut">
              <a:rPr lang="ko-KR" altLang="en-US" smtClean="0"/>
              <a:t>2014-08-09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3B61-54FF-4C0D-BF58-FFE8F44849D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D0B1-E61B-42D4-8A3A-0C57C8C174DD}" type="datetimeFigureOut">
              <a:rPr lang="ko-KR" altLang="en-US" smtClean="0"/>
              <a:t>2014-08-09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3B61-54FF-4C0D-BF58-FFE8F44849D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D0B1-E61B-42D4-8A3A-0C57C8C174DD}" type="datetimeFigureOut">
              <a:rPr lang="ko-KR" altLang="en-US" smtClean="0"/>
              <a:t>2014-08-09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3B61-54FF-4C0D-BF58-FFE8F44849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D0B1-E61B-42D4-8A3A-0C57C8C174DD}" type="datetimeFigureOut">
              <a:rPr lang="ko-KR" altLang="en-US" smtClean="0"/>
              <a:t>2014-08-09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3B61-54FF-4C0D-BF58-FFE8F44849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D0B1-E61B-42D4-8A3A-0C57C8C174DD}" type="datetimeFigureOut">
              <a:rPr lang="ko-KR" altLang="en-US" smtClean="0"/>
              <a:t>2014-08-09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3B61-54FF-4C0D-BF58-FFE8F44849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D0B1-E61B-42D4-8A3A-0C57C8C174DD}" type="datetimeFigureOut">
              <a:rPr lang="ko-KR" altLang="en-US" smtClean="0"/>
              <a:t>2014-08-09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3B61-54FF-4C0D-BF58-FFE8F44849D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E3D0B1-E61B-42D4-8A3A-0C57C8C174DD}" type="datetimeFigureOut">
              <a:rPr lang="ko-KR" altLang="en-US" smtClean="0"/>
              <a:t>2014-08-09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E23B61-54FF-4C0D-BF58-FFE8F44849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1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" y="0"/>
            <a:ext cx="55594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564205" y="1268760"/>
            <a:ext cx="354631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/>
              <a:t>Benjamin Williams Leader </a:t>
            </a:r>
          </a:p>
          <a:p>
            <a:pPr algn="ctr"/>
            <a:r>
              <a:rPr lang="en-US" altLang="ko-KR" sz="2000" b="1" dirty="0"/>
              <a:t>(1831-1923</a:t>
            </a:r>
            <a:r>
              <a:rPr lang="en-US" altLang="ko-KR" sz="2000" dirty="0"/>
              <a:t>) </a:t>
            </a:r>
            <a:br>
              <a:rPr lang="en-US" altLang="ko-KR" sz="2000" dirty="0"/>
            </a:br>
            <a:endParaRPr lang="en-US" altLang="ko-KR" sz="2000" dirty="0"/>
          </a:p>
          <a:p>
            <a:pPr algn="ctr"/>
            <a:endParaRPr lang="en-US" altLang="ko-KR" b="1" dirty="0"/>
          </a:p>
          <a:p>
            <a:pPr algn="ctr"/>
            <a:r>
              <a:rPr lang="en-US" altLang="ko-KR" sz="2400" b="1" dirty="0"/>
              <a:t>English landscape painter</a:t>
            </a:r>
            <a:endParaRPr lang="ko-KR" altLang="en-US" sz="2400" b="1" dirty="0"/>
          </a:p>
        </p:txBody>
      </p:sp>
      <p:sp>
        <p:nvSpPr>
          <p:cNvPr id="4" name="직사각형 3"/>
          <p:cNvSpPr/>
          <p:nvPr/>
        </p:nvSpPr>
        <p:spPr>
          <a:xfrm>
            <a:off x="6270373" y="6093296"/>
            <a:ext cx="213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Self-portrait 1884</a:t>
            </a:r>
            <a:endParaRPr lang="ko-KR" altLang="en-US" b="1" dirty="0"/>
          </a:p>
        </p:txBody>
      </p:sp>
      <p:pic>
        <p:nvPicPr>
          <p:cNvPr id="5" name="Beautiful Landscapes-Lunar Khandr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12" y="7101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00"/>
            <a:ext cx="9144000" cy="5992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122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763"/>
            <a:ext cx="9144000" cy="5578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38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450"/>
            <a:ext cx="9144000" cy="626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824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550"/>
            <a:ext cx="9144000" cy="5930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99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313"/>
            <a:ext cx="9144000" cy="5919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896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0"/>
            <a:ext cx="8928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54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141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0250"/>
            <a:ext cx="9144000" cy="5395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751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550"/>
            <a:ext cx="9144000" cy="5929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76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9144000" cy="5967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09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50"/>
            <a:ext cx="9144000" cy="567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80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250"/>
            <a:ext cx="9144000" cy="615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12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0250"/>
            <a:ext cx="9144000" cy="5395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13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3"/>
            <a:ext cx="9144000" cy="6821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0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825"/>
            <a:ext cx="9144000" cy="6354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988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0"/>
            <a:ext cx="84534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28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038"/>
            <a:ext cx="9144000" cy="6003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0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513"/>
            <a:ext cx="9144000" cy="5259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576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338"/>
            <a:ext cx="9144000" cy="6027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850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263"/>
            <a:ext cx="9144000" cy="5451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30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188"/>
            <a:ext cx="9144000" cy="5381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95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988"/>
            <a:ext cx="9144000" cy="604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061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3"/>
            <a:ext cx="9144000" cy="6772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50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25"/>
            <a:ext cx="9144000" cy="5924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07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263"/>
            <a:ext cx="9144000" cy="5451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02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75"/>
            <a:ext cx="9144000" cy="5962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21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538"/>
            <a:ext cx="9144000" cy="6130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942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977"/>
            <a:ext cx="9252520" cy="69281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8172400" y="6488668"/>
            <a:ext cx="61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END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87695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1000">
        <p14:prism/>
      </p:transition>
    </mc:Choice>
    <mc:Fallback xmlns="">
      <p:transition spd="slow" advTm="2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75"/>
            <a:ext cx="9144000" cy="5353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98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75"/>
            <a:ext cx="9144000" cy="5935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19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50"/>
            <a:ext cx="9144000" cy="562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33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175"/>
            <a:ext cx="9144000" cy="6089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471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9144000" cy="5967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624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588"/>
            <a:ext cx="9144000" cy="6345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61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jamin Williams Leader(1831-1923)英">
  <a:themeElements>
    <a:clrScheme name="기류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기류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기류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Benjamin Williams Leader(1831-1923)英</Template>
  <TotalTime>0</TotalTime>
  <Words>11</Words>
  <Application>Microsoft Office PowerPoint</Application>
  <PresentationFormat>화면 슬라이드 쇼(4:3)</PresentationFormat>
  <Paragraphs>8</Paragraphs>
  <Slides>35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6" baseType="lpstr">
      <vt:lpstr>Benjamin Williams Leader(1831-1923)英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Registered User</cp:lastModifiedBy>
  <cp:revision>1</cp:revision>
  <dcterms:created xsi:type="dcterms:W3CDTF">2014-08-09T08:12:46Z</dcterms:created>
  <dcterms:modified xsi:type="dcterms:W3CDTF">2014-08-09T08:14:33Z</dcterms:modified>
</cp:coreProperties>
</file>